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449B-85A4-4BB0-983D-61C5102CAB6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MCQ IN ENDOMETRIOSIS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mechanism of infertility in endometriosis</a:t>
            </a:r>
          </a:p>
          <a:p>
            <a:r>
              <a:rPr lang="en-US" dirty="0"/>
              <a:t>Altered tubal motility</a:t>
            </a:r>
          </a:p>
          <a:p>
            <a:r>
              <a:rPr lang="en-US" dirty="0"/>
              <a:t>Altered tubo ovarian anatomy</a:t>
            </a:r>
          </a:p>
          <a:p>
            <a:r>
              <a:rPr lang="en-US" dirty="0"/>
              <a:t>Impaired oocyte pickup</a:t>
            </a:r>
          </a:p>
          <a:p>
            <a:r>
              <a:rPr lang="en-US" dirty="0"/>
              <a:t>All of the above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Transplantation theory for endometriosis was given by</a:t>
            </a:r>
          </a:p>
          <a:p>
            <a:r>
              <a:rPr lang="en-US" dirty="0"/>
              <a:t>Merril</a:t>
            </a:r>
          </a:p>
          <a:p>
            <a:r>
              <a:rPr lang="en-US" dirty="0"/>
              <a:t>Ivnoff</a:t>
            </a:r>
          </a:p>
          <a:p>
            <a:r>
              <a:rPr lang="en-US" dirty="0"/>
              <a:t>Sampson</a:t>
            </a:r>
          </a:p>
          <a:p>
            <a:r>
              <a:rPr lang="en-US" dirty="0"/>
              <a:t>Mendel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Prevalence of endometriosis in reproductive age group</a:t>
            </a:r>
          </a:p>
          <a:p>
            <a:r>
              <a:rPr lang="en-US" dirty="0"/>
              <a:t>15 to 20%</a:t>
            </a:r>
          </a:p>
          <a:p>
            <a:r>
              <a:rPr lang="en-US" dirty="0"/>
              <a:t>2 to 4%</a:t>
            </a:r>
          </a:p>
          <a:p>
            <a:r>
              <a:rPr lang="en-US" dirty="0"/>
              <a:t>7 to 10%</a:t>
            </a:r>
          </a:p>
          <a:p>
            <a:r>
              <a:rPr lang="en-US" dirty="0"/>
              <a:t>0.1 to 0.4 %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common site of endometriosis</a:t>
            </a:r>
          </a:p>
          <a:p>
            <a:r>
              <a:rPr lang="en-US" dirty="0"/>
              <a:t>Tubes</a:t>
            </a:r>
          </a:p>
          <a:p>
            <a:r>
              <a:rPr lang="en-US" dirty="0"/>
              <a:t>Ovary</a:t>
            </a:r>
          </a:p>
          <a:p>
            <a:r>
              <a:rPr lang="en-US" dirty="0"/>
              <a:t>Cul de sac</a:t>
            </a:r>
          </a:p>
          <a:p>
            <a:r>
              <a:rPr lang="en-US" dirty="0"/>
              <a:t>Broad ligament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common symptom of endometriosis</a:t>
            </a:r>
          </a:p>
          <a:p>
            <a:r>
              <a:rPr lang="en-US" dirty="0"/>
              <a:t>Dysmenorrhea</a:t>
            </a:r>
          </a:p>
          <a:p>
            <a:r>
              <a:rPr lang="en-US" dirty="0"/>
              <a:t>Menorrhagia</a:t>
            </a:r>
          </a:p>
          <a:p>
            <a:r>
              <a:rPr lang="en-US" dirty="0"/>
              <a:t>Amenorrhea</a:t>
            </a:r>
          </a:p>
          <a:p>
            <a:r>
              <a:rPr lang="en-US" dirty="0"/>
              <a:t>Pelvic mass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Gold standard investigation for endometriosis</a:t>
            </a:r>
          </a:p>
          <a:p>
            <a:r>
              <a:rPr lang="en-US" dirty="0"/>
              <a:t>CT</a:t>
            </a:r>
          </a:p>
          <a:p>
            <a:r>
              <a:rPr lang="en-US" dirty="0"/>
              <a:t>MRI</a:t>
            </a:r>
          </a:p>
          <a:p>
            <a:r>
              <a:rPr lang="en-US" dirty="0"/>
              <a:t>Laparoscopy</a:t>
            </a:r>
          </a:p>
          <a:p>
            <a:r>
              <a:rPr lang="en-US" dirty="0"/>
              <a:t>USG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Incidence of recurrence of endometriosis</a:t>
            </a:r>
          </a:p>
          <a:p>
            <a:r>
              <a:rPr lang="en-US" dirty="0"/>
              <a:t>1 to 2 %</a:t>
            </a:r>
          </a:p>
          <a:p>
            <a:r>
              <a:rPr lang="en-US" dirty="0"/>
              <a:t>6 to 30 %</a:t>
            </a:r>
          </a:p>
          <a:p>
            <a:r>
              <a:rPr lang="en-US" dirty="0"/>
              <a:t>4 to 5 %</a:t>
            </a:r>
          </a:p>
          <a:p>
            <a:r>
              <a:rPr lang="en-US" dirty="0"/>
              <a:t>5 to  15%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Contraceptive device showing a promising effect in recurrent endometriosis</a:t>
            </a:r>
          </a:p>
          <a:p>
            <a:r>
              <a:rPr lang="en-US" dirty="0"/>
              <a:t>Cu T 380 A</a:t>
            </a:r>
          </a:p>
          <a:p>
            <a:r>
              <a:rPr lang="en-US" dirty="0"/>
              <a:t>OCP</a:t>
            </a:r>
          </a:p>
          <a:p>
            <a:r>
              <a:rPr lang="en-US" dirty="0"/>
              <a:t>Lng IUS</a:t>
            </a:r>
          </a:p>
          <a:p>
            <a:r>
              <a:rPr lang="en-US" dirty="0"/>
              <a:t>Progestasert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Size of ovarian endometrioma beyond which cystectomy is indicated</a:t>
            </a:r>
          </a:p>
          <a:p>
            <a:r>
              <a:rPr lang="en-US" dirty="0"/>
              <a:t>2 cm</a:t>
            </a:r>
          </a:p>
          <a:p>
            <a:r>
              <a:rPr lang="en-US" dirty="0"/>
              <a:t>4 cm</a:t>
            </a:r>
          </a:p>
          <a:p>
            <a:r>
              <a:rPr lang="en-US" dirty="0"/>
              <a:t>8 cm</a:t>
            </a:r>
          </a:p>
          <a:p>
            <a:r>
              <a:rPr lang="en-US" dirty="0"/>
              <a:t>10 cm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Newer drug in treatment of endometriosis</a:t>
            </a:r>
          </a:p>
          <a:p>
            <a:r>
              <a:rPr lang="en-US" dirty="0"/>
              <a:t>Pentoxiphylline</a:t>
            </a:r>
          </a:p>
          <a:p>
            <a:r>
              <a:rPr lang="en-US" dirty="0"/>
              <a:t>Immunomodulator</a:t>
            </a:r>
          </a:p>
          <a:p>
            <a:r>
              <a:rPr lang="en-US" dirty="0"/>
              <a:t>VEGF</a:t>
            </a:r>
          </a:p>
          <a:p>
            <a:r>
              <a:rPr lang="en-US" dirty="0"/>
              <a:t>All of the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MCQ IN ENDOMETRIOSIS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VIVEKK</cp:lastModifiedBy>
  <cp:revision>2</cp:revision>
  <dcterms:modified xsi:type="dcterms:W3CDTF">2014-08-31T06:29:02Z</dcterms:modified>
</cp:coreProperties>
</file>